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79" r:id="rId4"/>
    <p:sldId id="268" r:id="rId5"/>
    <p:sldId id="276" r:id="rId6"/>
    <p:sldId id="27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4954" y="2769811"/>
            <a:ext cx="377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Tạo hình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0454" y="571302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2019-2020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6465" y="12013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4162" y="658892"/>
            <a:ext cx="4412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</a:t>
            </a:r>
            <a:r>
              <a:rPr lang="vi-VN" sz="2000" b="1" smtClean="0">
                <a:latin typeface="+mj-lt"/>
              </a:rPr>
              <a:t>NON </a:t>
            </a:r>
            <a:r>
              <a:rPr lang="en-US" sz="2000" b="1" smtClean="0">
                <a:latin typeface="+mj-lt"/>
              </a:rPr>
              <a:t>QUANG TRUNG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4055" y="3286521"/>
            <a:ext cx="65532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Vẽ mưa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6746" y="402416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425673"/>
            <a:ext cx="3860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lượng: 15-18 trẻ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475837"/>
            <a:ext cx="6934200" cy="259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</a:t>
            </a:r>
            <a:r>
              <a:rPr lang="pt-BR" sz="4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 tổ chức: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và trẻ cùng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 và vận động bài “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Giot mưa và em bé</a:t>
            </a:r>
            <a:r>
              <a:rPr lang="vi-VN" sz="3600" dirty="0" smtClean="0">
                <a:solidFill>
                  <a:srgbClr val="0000FF"/>
                </a:solidFill>
                <a:ea typeface="Times New Roman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Đàm thoại dẫn dắt vào bài.</a:t>
            </a:r>
          </a:p>
        </p:txBody>
      </p:sp>
      <p:pic>
        <p:nvPicPr>
          <p:cNvPr id="2" name="Minh Nhí, Nguyệt Hằng – Giọt mưa và em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267200" y="430530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475837"/>
            <a:ext cx="6934200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 sát, nhận xét tranh mẫu: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1628237"/>
            <a:ext cx="6934200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 sát, nhận xét tranh mẫu: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2015929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oiSaoHieuLongEm-HoaTau-30890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7819" y="3110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3618" y="990600"/>
            <a:ext cx="693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44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Kết </a:t>
            </a:r>
            <a:r>
              <a:rPr lang="pt-BR" sz="4400" b="1" dirty="0">
                <a:solidFill>
                  <a:srgbClr val="FF00FF"/>
                </a:solidFill>
                <a:latin typeface="Times New Roman"/>
                <a:ea typeface="Times New Roman"/>
              </a:rPr>
              <a:t>t</a:t>
            </a:r>
            <a:r>
              <a:rPr lang="pt-BR" sz="44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húc</a:t>
            </a:r>
            <a:r>
              <a:rPr lang="pt-BR" sz="4400" b="1" dirty="0">
                <a:solidFill>
                  <a:srgbClr val="FF00FF"/>
                </a:solidFill>
                <a:latin typeface="Times New Roman"/>
                <a:ea typeface="Times New Roman"/>
              </a:rPr>
              <a:t>:</a:t>
            </a:r>
            <a:r>
              <a:rPr lang="pt-BR" sz="44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pt-BR" sz="44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 algn="ctr"/>
            <a:endParaRPr lang="pt-BR" sz="24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- Cô </a:t>
            </a:r>
            <a:r>
              <a:rPr lang="pt-BR" sz="3600" dirty="0">
                <a:solidFill>
                  <a:srgbClr val="FF00FF"/>
                </a:solidFill>
                <a:latin typeface="Times New Roman"/>
                <a:ea typeface="Times New Roman"/>
              </a:rPr>
              <a:t>nhận xét động </a:t>
            </a:r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khuyến </a:t>
            </a:r>
            <a:r>
              <a:rPr lang="pt-BR" sz="3600" dirty="0">
                <a:solidFill>
                  <a:srgbClr val="FF00FF"/>
                </a:solidFill>
                <a:latin typeface="Times New Roman"/>
                <a:ea typeface="Times New Roman"/>
              </a:rPr>
              <a:t>khích trẻ</a:t>
            </a:r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auVeOngMatTroi-YenNhi-38376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7091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102</Words>
  <Application>Microsoft Office PowerPoint</Application>
  <PresentationFormat>On-screen Show (4:3)</PresentationFormat>
  <Paragraphs>17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All users Win7 x86</cp:lastModifiedBy>
  <cp:revision>48</cp:revision>
  <dcterms:created xsi:type="dcterms:W3CDTF">2017-10-30T05:50:21Z</dcterms:created>
  <dcterms:modified xsi:type="dcterms:W3CDTF">2020-05-03T08:07:53Z</dcterms:modified>
</cp:coreProperties>
</file>